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EEA3D-06FB-4899-9D5E-67A814F53D1E}" type="datetimeFigureOut">
              <a:rPr lang="ru-RU" smtClean="0"/>
              <a:pPr/>
              <a:t>29.01.2015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4B82B-CAB8-4BC8-A439-CEBA43D346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88;&#1077;&#1079;&#1077;&#1085;&#1090;&#1072;&#1094;&#1080;&#1103;\&#1052;&#1091;&#1079;&#1099;&#1082;&#1072;\&#1044;.%20&#1064;&#1086;&#1089;&#1090;&#1072;&#1082;&#1086;&#1074;&#1080;&#1095;%20_%207%20(&#1051;&#1077;&#1085;&#1080;&#1085;&#1075;&#1088;&#1072;&#1076;&#1089;&#1082;&#1072;&#1103;%20&#1089;&#1080;&#1084;&#1092;&#1086;&#1085;&#1080;&#1103;)%20_%20&#1052;&#1088;&#1072;&#1074;&#1080;&#1085;&#1089;&#1082;&#1080;&#1081;%20_%201953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4394919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13.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Вставьте </a:t>
            </a:r>
            <a:r>
              <a:rPr lang="ru-RU" b="1" dirty="0"/>
              <a:t>пропущенное слово в стихотворение А. Ахматовой, если известно, что пропущено название </a:t>
            </a:r>
            <a:r>
              <a:rPr lang="ru-RU" b="1" dirty="0" smtClean="0"/>
              <a:t>произведения</a:t>
            </a:r>
            <a:r>
              <a:rPr lang="en-US" b="1" dirty="0" smtClean="0"/>
              <a:t>.</a:t>
            </a:r>
            <a:br>
              <a:rPr lang="en-US" b="1" dirty="0" smtClean="0"/>
            </a:br>
            <a:r>
              <a:rPr lang="ru-RU" b="1" dirty="0" smtClean="0"/>
              <a:t>Кто </a:t>
            </a:r>
            <a:r>
              <a:rPr lang="ru-RU" b="1" dirty="0"/>
              <a:t>является автором данного произведения? Где состоялась его премьера? 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61926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/>
              <a:t>А за мною, тайной сверкая </a:t>
            </a:r>
            <a:br>
              <a:rPr lang="ru-RU" sz="4000" b="1" dirty="0"/>
            </a:br>
            <a:r>
              <a:rPr lang="ru-RU" sz="4000" b="1" dirty="0"/>
              <a:t>И назвавши </a:t>
            </a:r>
            <a:r>
              <a:rPr lang="ru-RU" sz="4000" b="1" dirty="0" smtClean="0"/>
              <a:t>себя</a:t>
            </a:r>
            <a:r>
              <a:rPr lang="en-US" sz="4000" b="1" dirty="0" smtClean="0"/>
              <a:t> </a:t>
            </a:r>
            <a:r>
              <a:rPr lang="ru-RU" sz="4000" b="1" dirty="0" smtClean="0"/>
              <a:t> </a:t>
            </a:r>
            <a:r>
              <a:rPr lang="ru-RU" sz="4000" b="1" dirty="0"/>
              <a:t/>
            </a:r>
            <a:br>
              <a:rPr lang="ru-RU" sz="4000" b="1" dirty="0"/>
            </a:br>
            <a:r>
              <a:rPr lang="ru-RU" sz="4000" b="1" dirty="0"/>
              <a:t>На неслыханный мчалась пир, </a:t>
            </a:r>
            <a:br>
              <a:rPr lang="ru-RU" sz="4000" b="1" dirty="0"/>
            </a:br>
            <a:r>
              <a:rPr lang="ru-RU" sz="4000" b="1" dirty="0"/>
              <a:t>Притворившись нотной тетрадкой, </a:t>
            </a:r>
            <a:br>
              <a:rPr lang="ru-RU" sz="4000" b="1" dirty="0"/>
            </a:br>
            <a:r>
              <a:rPr lang="ru-RU" sz="4000" b="1" dirty="0"/>
              <a:t>Знаменитая </a:t>
            </a:r>
            <a:r>
              <a:rPr lang="ru-RU" sz="4000" b="1" dirty="0" err="1"/>
              <a:t>ленинградка</a:t>
            </a:r>
            <a:r>
              <a:rPr lang="ru-RU" sz="4000" b="1" dirty="0"/>
              <a:t> </a:t>
            </a:r>
            <a:br>
              <a:rPr lang="ru-RU" sz="4000" b="1" dirty="0"/>
            </a:br>
            <a:r>
              <a:rPr lang="ru-RU" sz="4000" b="1" dirty="0"/>
              <a:t>Возвращалась в родной </a:t>
            </a:r>
            <a:r>
              <a:rPr lang="ru-RU" sz="4000" b="1" dirty="0" smtClean="0"/>
              <a:t>эфир</a:t>
            </a:r>
            <a:endParaRPr lang="en-US" sz="4000" b="1" dirty="0" smtClean="0"/>
          </a:p>
          <a:p>
            <a:pPr>
              <a:buNone/>
            </a:pPr>
            <a:r>
              <a:rPr lang="ru-RU" sz="4000" b="1" dirty="0" smtClean="0"/>
              <a:t>						</a:t>
            </a:r>
          </a:p>
          <a:p>
            <a:pPr>
              <a:buNone/>
            </a:pPr>
            <a:r>
              <a:rPr lang="ru-RU" sz="4000" b="1" dirty="0" smtClean="0"/>
              <a:t>						</a:t>
            </a:r>
            <a:r>
              <a:rPr lang="ru-RU" b="1" dirty="0" smtClean="0"/>
              <a:t>Анна Ахматова</a:t>
            </a:r>
            <a:endParaRPr lang="ru-RU" b="1" dirty="0"/>
          </a:p>
          <a:p>
            <a:pPr>
              <a:buNone/>
            </a:pP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860032" y="2708920"/>
            <a:ext cx="2160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568950" cy="585311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u="sng" dirty="0" smtClean="0"/>
              <a:t>«Седьмая». 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Автор Седьмой (Ленинградской) симфонии                    Д. Д. Шостакович (1906 – 1975). Премьера состоялась                            5 марта 1942 года в блокадном Ленинграде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Фаина Раневская - Интернет Д Д Шостакович - стихи пес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80728"/>
            <a:ext cx="3559383" cy="530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140968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/>
              <a:t>Услышав симфонию, один американский критик написал: «Какой дьявол может победить народ, способный,</a:t>
            </a:r>
            <a:r>
              <a:rPr lang="en-US" sz="4000" b="1" dirty="0" smtClean="0"/>
              <a:t> </a:t>
            </a:r>
            <a:r>
              <a:rPr lang="ru-RU" sz="4000" b="1" dirty="0" smtClean="0"/>
              <a:t>в блокаду, создавать музыку, подобную этой…»</a:t>
            </a:r>
            <a:endParaRPr lang="ru-RU" sz="4000" b="1" dirty="0"/>
          </a:p>
        </p:txBody>
      </p:sp>
      <p:pic>
        <p:nvPicPr>
          <p:cNvPr id="4" name="Picture 4" descr="Программка легендарного исполнения Седьмой симфонии Дмитрия Шостаковича ... Оружие со всего мир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7519" y="116696"/>
            <a:ext cx="4646481" cy="309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Д. Шостакович _ 7 (Ленинградская симфония) _ Мравинский _ 195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604448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440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качать - Дмитрий Шостакович - Симфония 7 (Ленинградская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316416" y="6453336"/>
            <a:ext cx="827584" cy="404664"/>
          </a:xfrm>
          <a:prstGeom prst="actionButtonBackPrevious">
            <a:avLst/>
          </a:prstGeom>
          <a:solidFill>
            <a:schemeClr val="accent4">
              <a:lumMod val="5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37</Words>
  <Application>Microsoft Office PowerPoint</Application>
  <PresentationFormat>Экран (4:3)</PresentationFormat>
  <Paragraphs>8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13.  Вставьте пропущенное слово в стихотворение А. Ахматовой, если известно, что пропущено название произведения. Кто является автором данного произведения? Где состоялась его премьера?  </vt:lpstr>
      <vt:lpstr>Слайд 2</vt:lpstr>
      <vt:lpstr>Слайд 3</vt:lpstr>
      <vt:lpstr>Слайд 4</vt:lpstr>
      <vt:lpstr>Слайд 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13.  Вставьте пропущенное слово в стихотворение А. Ахматовой, если известно, что пропущено название произведения. Кто является автором данного произведения? Где состоялась его премьера?  </dc:title>
  <dc:creator>Admin</dc:creator>
  <cp:lastModifiedBy>user</cp:lastModifiedBy>
  <cp:revision>15</cp:revision>
  <dcterms:created xsi:type="dcterms:W3CDTF">2014-12-24T16:47:47Z</dcterms:created>
  <dcterms:modified xsi:type="dcterms:W3CDTF">2015-01-29T19:34:02Z</dcterms:modified>
</cp:coreProperties>
</file>